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5" r:id="rId2"/>
    <p:sldId id="279" r:id="rId3"/>
    <p:sldId id="280" r:id="rId4"/>
    <p:sldId id="273" r:id="rId5"/>
    <p:sldId id="278" r:id="rId6"/>
    <p:sldId id="283" r:id="rId7"/>
    <p:sldId id="284" r:id="rId8"/>
    <p:sldId id="281" r:id="rId9"/>
    <p:sldId id="28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449EBE47-DAE8-F31E-5D0C-83C24F10669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ebp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mesure, je compare selon plusieurs grandeurs.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996464" cy="132240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la longueur d’un meuble, j’utilise quel objet et je mesure avec quelle unité ? 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2E2F79C-0790-F355-62BE-E5B88D1352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15BE9927-18BA-DA79-4320-ECAD65EECD54}"/>
              </a:ext>
            </a:extLst>
          </p:cNvPr>
          <p:cNvSpPr txBox="1">
            <a:spLocks/>
          </p:cNvSpPr>
          <p:nvPr/>
        </p:nvSpPr>
        <p:spPr>
          <a:xfrm>
            <a:off x="8197932" y="6490150"/>
            <a:ext cx="94606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1/4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05635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1/4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4377267" y="2458192"/>
            <a:ext cx="47667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</a:t>
            </a:r>
            <a:r>
              <a:rPr lang="fr-FR" sz="3500" dirty="0"/>
              <a:t>mètre</a:t>
            </a:r>
          </a:p>
          <a:p>
            <a:pPr algn="just"/>
            <a:r>
              <a:rPr lang="fr-FR" sz="3600" b="1" dirty="0"/>
              <a:t>UNITÉ </a:t>
            </a:r>
            <a:r>
              <a:rPr lang="fr-FR" sz="3600" dirty="0"/>
              <a:t>:</a:t>
            </a:r>
            <a:r>
              <a:rPr lang="fr-FR" sz="3500" dirty="0"/>
              <a:t> centimètres (cm)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D3C771D-DFDF-9D77-5C7C-F962820BC49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37" t="26123" r="23896"/>
          <a:stretch/>
        </p:blipFill>
        <p:spPr>
          <a:xfrm>
            <a:off x="447304" y="2070265"/>
            <a:ext cx="4001984" cy="3799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363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233531" cy="1231361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des poids de musculation, j’utilise quel objet et je mesure avec quelle unité ? 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47958D94-BDBE-B90B-C5C1-9B06A1A518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2BFCC7F9-1A36-1994-07B2-EC13B744C6D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71913" y="2276104"/>
            <a:ext cx="4385721" cy="30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2/4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4385728" y="2458192"/>
            <a:ext cx="48429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</a:t>
            </a:r>
            <a:r>
              <a:rPr lang="fr-FR" sz="3500" dirty="0"/>
              <a:t>balance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</a:t>
            </a:r>
            <a:r>
              <a:rPr lang="fr-FR" sz="3500" dirty="0"/>
              <a:t>kilogrammes (kg)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994DD28E-2230-B23B-2444-BD9ACE5199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96" t="35659" r="24589"/>
          <a:stretch/>
        </p:blipFill>
        <p:spPr>
          <a:xfrm>
            <a:off x="71913" y="2276104"/>
            <a:ext cx="4385721" cy="3051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07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1235320"/>
          </a:xfrm>
        </p:spPr>
        <p:txBody>
          <a:bodyPr>
            <a:normAutofit fontScale="90000"/>
          </a:bodyPr>
          <a:lstStyle/>
          <a:p>
            <a:r>
              <a:rPr lang="fr-FR" dirty="0"/>
              <a:t>Pour mesurer la taille d’une planche, j’utilise quel objet et je mesure avec quelle unité ?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CA1DBB18-2658-E779-4266-7780C879FC7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B4BBA31-9D61-3E72-472A-A4AD87120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24" y="2100944"/>
            <a:ext cx="4872446" cy="243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96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3/4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5003470" y="2458192"/>
            <a:ext cx="43344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mètres (m)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42F83A9-5719-708A-B12D-8D11CD118BD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024" y="2100944"/>
            <a:ext cx="4872446" cy="2436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794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00" y="257782"/>
            <a:ext cx="8483599" cy="1294696"/>
          </a:xfrm>
        </p:spPr>
        <p:txBody>
          <a:bodyPr>
            <a:normAutofit fontScale="90000"/>
          </a:bodyPr>
          <a:lstStyle/>
          <a:p>
            <a:r>
              <a:rPr lang="fr-FR" dirty="0"/>
              <a:t>Pour surveiller la durée de cuisson dans le four, j’utilise quel objet et je mesure avec quelle unité 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4F2A69E-0949-449C-E54F-935CC5DB530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69A00679-C6D0-88A0-B2A0-4E37ACCC40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24962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568430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197932" y="6490150"/>
            <a:ext cx="946067" cy="367849"/>
          </a:xfrm>
        </p:spPr>
        <p:txBody>
          <a:bodyPr>
            <a:normAutofit/>
          </a:bodyPr>
          <a:lstStyle/>
          <a:p>
            <a:r>
              <a:rPr lang="fr-FR" dirty="0"/>
              <a:t>4/4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8EDB007-BCD9-BE8D-D6F9-8973AC7E0F22}"/>
              </a:ext>
            </a:extLst>
          </p:cNvPr>
          <p:cNvSpPr txBox="1"/>
          <p:nvPr/>
        </p:nvSpPr>
        <p:spPr>
          <a:xfrm>
            <a:off x="4512403" y="2458192"/>
            <a:ext cx="433449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/>
              <a:t>OBJET</a:t>
            </a:r>
            <a:r>
              <a:rPr lang="fr-FR" sz="3600" dirty="0"/>
              <a:t> : minuteur, montre, chronomètre</a:t>
            </a:r>
          </a:p>
          <a:p>
            <a:r>
              <a:rPr lang="fr-FR" sz="3600" b="1" dirty="0"/>
              <a:t>UNITÉ </a:t>
            </a:r>
            <a:r>
              <a:rPr lang="fr-FR" sz="3600" dirty="0"/>
              <a:t>: heures (h)</a:t>
            </a:r>
          </a:p>
          <a:p>
            <a:r>
              <a:rPr lang="fr-FR" sz="3600" dirty="0"/>
              <a:t>minutes (min)</a:t>
            </a:r>
            <a:endParaRPr lang="fr-FR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71FF188-C714-6419-FFAD-780AF3A5F6F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000" t="42192" r="35844"/>
          <a:stretch/>
        </p:blipFill>
        <p:spPr>
          <a:xfrm>
            <a:off x="1340840" y="2026723"/>
            <a:ext cx="2585934" cy="4331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724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255</TotalTime>
  <Words>137</Words>
  <Application>Microsoft Office PowerPoint</Application>
  <PresentationFormat>Affichage à l'écran (4:3)</PresentationFormat>
  <Paragraphs>27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Pour mesurer la longueur d’un meuble, j’utilise quel objet et je mesure avec quelle unité ? </vt:lpstr>
      <vt:lpstr>Correction</vt:lpstr>
      <vt:lpstr>Pour mesurer des poids de musculation, j’utilise quel objet et je mesure avec quelle unité ? </vt:lpstr>
      <vt:lpstr>Correction</vt:lpstr>
      <vt:lpstr>Pour mesurer la taille d’une planche, j’utilise quel objet et je mesure avec quelle unité ? </vt:lpstr>
      <vt:lpstr>Correction</vt:lpstr>
      <vt:lpstr>Pour surveiller la durée de cuisson dans le four, j’utilise quel objet et je mesure avec quelle unité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40</cp:revision>
  <dcterms:created xsi:type="dcterms:W3CDTF">2023-02-07T14:55:57Z</dcterms:created>
  <dcterms:modified xsi:type="dcterms:W3CDTF">2025-08-12T14:03:09Z</dcterms:modified>
</cp:coreProperties>
</file>